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58BB50-9F5A-46F4-85F3-F9960FB72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DB1848-633F-422D-A08F-5FE449E7A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D387F2-2BEA-457B-8E95-216CD92F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9A273C-475B-4F0A-A570-807BA31B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C4D22B-78D2-46CF-9EAB-87391148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43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AB67F1-C8A1-45DB-8E5F-0B24E7E8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A2FD30-7602-4B79-959C-9ACF98322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2C2918-7D89-4686-A35A-D180D11C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3F9375-B43C-4AC9-954F-AB9EC301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EED3E1-7353-407D-A12F-CA41AE6C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7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07B2078-A8A6-4D27-9D2E-EBB7BC9C0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69532B2-8629-4BA9-AD68-78E4FE310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0FA060-ACA6-4C76-86FE-F1F85525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E6B9EF-679A-4B3A-A9FA-C312987F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44ED9D-9AED-4604-891F-DEA2B1A9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83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043FB-518F-46D7-9168-08A46874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F72A4C-DC2B-4AA2-BCDD-1C9752378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2D6186-30B4-4A20-8B85-9742FF7D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CD58F7-3F28-49D4-9A73-D4D75883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389602-86C6-4A2A-8722-7B9A5503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01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272438-5AD1-425D-A57A-2A4B08F6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BCBE4B-DD64-47B7-B537-9D8206E5E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D21D61-1757-4FCB-AA6C-9E74CA87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121092-EBA8-480B-A62D-FC0B7DB6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21258E-1EBD-4739-8400-EEC1A421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219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243902-CFFE-4839-9D2D-107D5BA3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DE8560-ECAC-4A71-AE10-C8623ACB9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818604-38C1-4C90-87E5-02D0C061B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88ACB5-D6A8-4E4F-ADEB-A8EEE20E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DC14D8C-B069-4B04-B6E6-63A3A85E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921E50A-079F-42D1-8D26-0029513A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99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C5C85-D904-4F3A-B196-76036B43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973570-3C44-4639-A11A-D742CEA6A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E91408-0182-462D-A483-B93B9E80B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0592139-F6FF-49B9-B614-8ECD42E71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CF0C10-A9D8-449A-A5B1-B76250A6D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412F185-5BDC-45DA-AD0A-5AF3BE5C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704CC1-FB37-4D9B-BCFD-5115FDF3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CF29E6E-4AE9-4A70-9FD4-BF1CB8C6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4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F830BD-C77A-46A1-AAB1-3DE84415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5FF83D8-7FB5-48A7-974F-D062078C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B0A4778-D18F-4024-A93F-0C65C5DC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BD95EF7-A5D8-478C-A45D-BA4D5734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67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1A6CF35-F531-4F48-B47C-B8BCEA54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253993D-351A-4689-AE80-6C1263231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A907840-9288-438B-8740-BB1ACE96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41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4CA621-6169-4594-80C4-EC6B96AF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4D74DF-C593-4489-8D89-C86EB80E9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E07826-AA05-470A-8573-6D6D7116E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6EA036-9BCC-4631-89D9-81822040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9A4DE7-16EB-42A4-AE86-AF4C9B79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A48675-B27A-4304-8762-0AAE1709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34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8ECB45-974B-4619-9EB5-0C37F54B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533346B-07AB-4700-8CEB-7815D9732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78E769-34FA-473C-9260-0DB8774FB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B3BA51-C650-4B0E-B13F-B2549AC2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E77C8D-0E4A-4BC6-B7F7-2D274D13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F639A5-3F52-49C1-BCED-E3E76B5E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27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F4F7A97-148C-4939-89CE-7D5B1D1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F49E8E-2741-4437-9785-1A30D8A77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249A76-EA2C-4978-B4D3-232031445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807-97DF-462B-8DB9-00086C15CA83}" type="datetimeFigureOut">
              <a:rPr lang="sv-SE" smtClean="0"/>
              <a:t>2019-03-13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20FD5D-6FDE-45CE-8FBC-BA2913928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4C4687-5AB2-4D82-AA65-67CB33104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2125-FB10-47B3-9F94-D8B79DF83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36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E8C8574-0572-4236-AA63-A02B468E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14" y="699053"/>
            <a:ext cx="2167314" cy="798644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7A28CE89-5FBA-495F-AD3B-700BA0548071}"/>
              </a:ext>
            </a:extLst>
          </p:cNvPr>
          <p:cNvSpPr txBox="1"/>
          <p:nvPr/>
        </p:nvSpPr>
        <p:spPr>
          <a:xfrm>
            <a:off x="7553738" y="452044"/>
            <a:ext cx="3677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Den nya branschföreningen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14A8AB3-6C19-4947-943C-E0BCBE858547}"/>
              </a:ext>
            </a:extLst>
          </p:cNvPr>
          <p:cNvSpPr txBox="1"/>
          <p:nvPr/>
        </p:nvSpPr>
        <p:spPr>
          <a:xfrm>
            <a:off x="1073429" y="2107095"/>
            <a:ext cx="37174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/>
              <a:t>Servicechefsgruppen</a:t>
            </a:r>
          </a:p>
          <a:p>
            <a:endParaRPr lang="sv-SE" sz="3200" b="1" dirty="0"/>
          </a:p>
          <a:p>
            <a:endParaRPr lang="sv-SE" sz="3200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6B3448C-6039-4567-9BE6-7CCF27A7FF06}"/>
              </a:ext>
            </a:extLst>
          </p:cNvPr>
          <p:cNvSpPr txBox="1"/>
          <p:nvPr/>
        </p:nvSpPr>
        <p:spPr>
          <a:xfrm>
            <a:off x="1139688" y="3186423"/>
            <a:ext cx="66212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Följa frågor kring ARN, reklamationshantering, konsumentvillkor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Ge input till XPOS (branschövergripande reklamationssystem)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Ge input till XREP (branschens garanti-avräkningssystem)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Kompetensutveckling (aktuellt; YH-utbildning </a:t>
            </a:r>
            <a:r>
              <a:rPr lang="sv-SE" b="1" dirty="0" err="1"/>
              <a:t>connected</a:t>
            </a:r>
            <a:r>
              <a:rPr lang="sv-SE" b="1" dirty="0"/>
              <a:t> </a:t>
            </a:r>
            <a:r>
              <a:rPr lang="sv-SE" b="1" dirty="0" err="1"/>
              <a:t>home</a:t>
            </a:r>
            <a:r>
              <a:rPr lang="sv-SE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  <p:pic>
        <p:nvPicPr>
          <p:cNvPr id="7" name="Bildobjekt 6" descr="En bild som visar utrustning, golv, inomhus, bagage&#10;&#10;Automatiskt genererad beskrivning">
            <a:extLst>
              <a:ext uri="{FF2B5EF4-FFF2-40B4-BE49-F238E27FC236}">
                <a16:creationId xmlns:a16="http://schemas.microsoft.com/office/drawing/2014/main" id="{1694CE02-52F1-435B-82AA-8A8FA3F81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205" y="1025627"/>
            <a:ext cx="2556808" cy="174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4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Liljestrand, Anna</dc:creator>
  <cp:lastModifiedBy>Liljestrand, Anna</cp:lastModifiedBy>
  <cp:revision>1</cp:revision>
  <dcterms:created xsi:type="dcterms:W3CDTF">2019-03-13T15:12:40Z</dcterms:created>
  <dcterms:modified xsi:type="dcterms:W3CDTF">2019-03-13T15:15:19Z</dcterms:modified>
</cp:coreProperties>
</file>